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1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87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4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05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5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58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49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96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81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54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98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51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3255" y="250521"/>
            <a:ext cx="1143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DZ" sz="5400" b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ماذا نعني </a:t>
            </a:r>
            <a:r>
              <a:rPr lang="ar-DZ" sz="54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بالروبوتات ؟</a:t>
            </a:r>
            <a:endParaRPr lang="fr-FR" sz="5400" b="1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3255" y="1372336"/>
            <a:ext cx="1143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400" b="1" dirty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الروبوتات آلات ذكية تُبرمج لأداء مهام مختلفة في الصناعة، الطب، والمنازل.</a:t>
            </a:r>
            <a:endParaRPr lang="fr-FR" sz="4400" b="1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5" y="2340262"/>
            <a:ext cx="7303682" cy="41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6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3255" y="250521"/>
            <a:ext cx="1143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DZ" sz="5400" b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تأثير الروبوتات على مستقبل العمل</a:t>
            </a:r>
            <a:endParaRPr lang="fr-FR" sz="5400" b="1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817660" y="2160633"/>
            <a:ext cx="52010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4400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الروبوتات تقوم بالأعمال المتكررة</a:t>
            </a:r>
            <a:r>
              <a:rPr lang="ar-DZ" sz="44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  <a:endParaRPr lang="ar-DZ" sz="4400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4400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بعض الوظائف ستختفي وأخرى ستظهر</a:t>
            </a:r>
            <a:r>
              <a:rPr lang="ar-DZ" sz="44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  <a:endParaRPr lang="ar-DZ" sz="4400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4400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الروبوت لا يمكنه تعويض الإنسان.</a:t>
            </a:r>
            <a:endParaRPr lang="fr-FR" sz="4400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8" name="16938947-hd_1920_1080_30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255" y="1906136"/>
            <a:ext cx="6012493" cy="40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8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40</Words>
  <Application>Microsoft Office PowerPoint</Application>
  <PresentationFormat>Grand écran</PresentationFormat>
  <Paragraphs>6</Paragraphs>
  <Slides>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9" baseType="lpstr">
      <vt:lpstr>Arial Unicode MS</vt:lpstr>
      <vt:lpstr>Arabic Typesetting</vt:lpstr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57</cp:revision>
  <dcterms:created xsi:type="dcterms:W3CDTF">2025-04-28T19:12:18Z</dcterms:created>
  <dcterms:modified xsi:type="dcterms:W3CDTF">2025-04-29T21:32:36Z</dcterms:modified>
</cp:coreProperties>
</file>